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64" r:id="rId14"/>
    <p:sldId id="265" r:id="rId15"/>
    <p:sldId id="266" r:id="rId16"/>
    <p:sldId id="271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hyperlink" Target="https://fsharpforfunandprofi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able.io/repl/" TargetMode="External"/><Relationship Id="rId5" Type="http://schemas.openxmlformats.org/officeDocument/2006/relationships/hyperlink" Target="https://exercism.io/" TargetMode="External"/><Relationship Id="rId4" Type="http://schemas.openxmlformats.org/officeDocument/2006/relationships/hyperlink" Target="https://fsharp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4;p48">
            <a:extLst>
              <a:ext uri="{FF2B5EF4-FFF2-40B4-BE49-F238E27FC236}">
                <a16:creationId xmlns:a16="http://schemas.microsoft.com/office/drawing/2014/main" id="{A202707A-F804-45A4-8D4B-D93DAD22399D}"/>
              </a:ext>
            </a:extLst>
          </p:cNvPr>
          <p:cNvGrpSpPr/>
          <p:nvPr/>
        </p:nvGrpSpPr>
        <p:grpSpPr>
          <a:xfrm>
            <a:off x="1593669" y="557236"/>
            <a:ext cx="8830490" cy="1624259"/>
            <a:chOff x="1141281" y="897211"/>
            <a:chExt cx="6861300" cy="1481604"/>
          </a:xfrm>
        </p:grpSpPr>
        <p:cxnSp>
          <p:nvCxnSpPr>
            <p:cNvPr id="5" name="Google Shape;335;p48">
              <a:extLst>
                <a:ext uri="{FF2B5EF4-FFF2-40B4-BE49-F238E27FC236}">
                  <a16:creationId xmlns:a16="http://schemas.microsoft.com/office/drawing/2014/main" id="{60F296A4-1653-4BF1-A26E-FD9857C66BB8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336;p48">
              <a:extLst>
                <a:ext uri="{FF2B5EF4-FFF2-40B4-BE49-F238E27FC236}">
                  <a16:creationId xmlns:a16="http://schemas.microsoft.com/office/drawing/2014/main" id="{37469600-641B-40C0-840D-33F23FE0543F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37;p48">
              <a:extLst>
                <a:ext uri="{FF2B5EF4-FFF2-40B4-BE49-F238E27FC236}">
                  <a16:creationId xmlns:a16="http://schemas.microsoft.com/office/drawing/2014/main" id="{326EB310-D11A-4FDE-A8C8-1D77FE169B2E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338;p48">
              <a:extLst>
                <a:ext uri="{FF2B5EF4-FFF2-40B4-BE49-F238E27FC236}">
                  <a16:creationId xmlns:a16="http://schemas.microsoft.com/office/drawing/2014/main" id="{2D01B1B0-0F5F-4C9E-90F9-CEE2F4ABCDAA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" name="Google Shape;339;p48">
            <a:extLst>
              <a:ext uri="{FF2B5EF4-FFF2-40B4-BE49-F238E27FC236}">
                <a16:creationId xmlns:a16="http://schemas.microsoft.com/office/drawing/2014/main" id="{0F653AF1-E5F0-4902-88B2-1C0B6C56B8BF}"/>
              </a:ext>
            </a:extLst>
          </p:cNvPr>
          <p:cNvGrpSpPr/>
          <p:nvPr/>
        </p:nvGrpSpPr>
        <p:grpSpPr>
          <a:xfrm rot="10800000">
            <a:off x="1593669" y="4310749"/>
            <a:ext cx="8830490" cy="2020717"/>
            <a:chOff x="1141281" y="897211"/>
            <a:chExt cx="6861300" cy="1481604"/>
          </a:xfrm>
        </p:grpSpPr>
        <p:cxnSp>
          <p:nvCxnSpPr>
            <p:cNvPr id="10" name="Google Shape;340;p48">
              <a:extLst>
                <a:ext uri="{FF2B5EF4-FFF2-40B4-BE49-F238E27FC236}">
                  <a16:creationId xmlns:a16="http://schemas.microsoft.com/office/drawing/2014/main" id="{07A0F9A1-CC65-4D64-9D2A-B4A0C2EA1750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341;p48">
              <a:extLst>
                <a:ext uri="{FF2B5EF4-FFF2-40B4-BE49-F238E27FC236}">
                  <a16:creationId xmlns:a16="http://schemas.microsoft.com/office/drawing/2014/main" id="{BE87AB18-6717-425E-8598-50E13D922C4D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342;p48">
              <a:extLst>
                <a:ext uri="{FF2B5EF4-FFF2-40B4-BE49-F238E27FC236}">
                  <a16:creationId xmlns:a16="http://schemas.microsoft.com/office/drawing/2014/main" id="{199A20E4-618C-4FA9-8389-0F2227CEDF88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343;p48">
              <a:extLst>
                <a:ext uri="{FF2B5EF4-FFF2-40B4-BE49-F238E27FC236}">
                  <a16:creationId xmlns:a16="http://schemas.microsoft.com/office/drawing/2014/main" id="{008914D7-8180-43F3-B419-3865DD5BD1D6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" name="Google Shape;333;p48">
            <a:extLst>
              <a:ext uri="{FF2B5EF4-FFF2-40B4-BE49-F238E27FC236}">
                <a16:creationId xmlns:a16="http://schemas.microsoft.com/office/drawing/2014/main" id="{6DF593FF-95FA-4BC8-B581-A5FF51DF59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4570" y="2895615"/>
            <a:ext cx="6763818" cy="71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59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973" y="2828021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6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4;p17">
            <a:extLst>
              <a:ext uri="{FF2B5EF4-FFF2-40B4-BE49-F238E27FC236}">
                <a16:creationId xmlns:a16="http://schemas.microsoft.com/office/drawing/2014/main" id="{8579BB55-908C-44D4-A076-455F4AFD1F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01" y="6382933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379780"/>
            <a:ext cx="1206500" cy="2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90401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Nerdery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F#.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40522" y="4090760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 –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588</Words>
  <Application>Microsoft Office PowerPoint</Application>
  <PresentationFormat>Widescreen</PresentationFormat>
  <Paragraphs>111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93</cp:revision>
  <dcterms:created xsi:type="dcterms:W3CDTF">2020-03-21T14:54:53Z</dcterms:created>
  <dcterms:modified xsi:type="dcterms:W3CDTF">2020-05-29T00:12:43Z</dcterms:modified>
</cp:coreProperties>
</file>